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76" r:id="rId2"/>
    <p:sldId id="277" r:id="rId3"/>
    <p:sldId id="278" r:id="rId4"/>
    <p:sldId id="274" r:id="rId5"/>
    <p:sldId id="279" r:id="rId6"/>
    <p:sldId id="280" r:id="rId7"/>
    <p:sldId id="275" r:id="rId8"/>
    <p:sldId id="282" r:id="rId9"/>
    <p:sldId id="283" r:id="rId10"/>
    <p:sldId id="285" r:id="rId11"/>
    <p:sldId id="286" r:id="rId12"/>
    <p:sldId id="288" r:id="rId13"/>
    <p:sldId id="289" r:id="rId14"/>
    <p:sldId id="287" r:id="rId15"/>
  </p:sldIdLst>
  <p:sldSz cx="18288000" cy="18288000"/>
  <p:notesSz cx="6858000" cy="9144000"/>
  <p:defaultTextStyle>
    <a:defPPr>
      <a:defRPr lang="en-US"/>
    </a:defPPr>
    <a:lvl1pPr marL="0" algn="l" defTabSz="1044995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1pPr>
    <a:lvl2pPr marL="1044995" algn="l" defTabSz="1044995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2pPr>
    <a:lvl3pPr marL="2089989" algn="l" defTabSz="1044995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3pPr>
    <a:lvl4pPr marL="3134984" algn="l" defTabSz="1044995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4pPr>
    <a:lvl5pPr marL="4179978" algn="l" defTabSz="1044995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5pPr>
    <a:lvl6pPr marL="5224973" algn="l" defTabSz="1044995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6pPr>
    <a:lvl7pPr marL="6269968" algn="l" defTabSz="1044995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7pPr>
    <a:lvl8pPr marL="7314962" algn="l" defTabSz="1044995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8pPr>
    <a:lvl9pPr marL="8359957" algn="l" defTabSz="1044995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6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4032"/>
    <a:srgbClr val="E8EDF4"/>
    <a:srgbClr val="D0D8E8"/>
    <a:srgbClr val="C31AFF"/>
    <a:srgbClr val="E58BFF"/>
    <a:srgbClr val="507BCB"/>
    <a:srgbClr val="558DD7"/>
    <a:srgbClr val="5879D7"/>
    <a:srgbClr val="7091D7"/>
    <a:srgbClr val="133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95253" autoAdjust="0"/>
  </p:normalViewPr>
  <p:slideViewPr>
    <p:cSldViewPr snapToGrid="0" snapToObjects="1">
      <p:cViewPr varScale="1">
        <p:scale>
          <a:sx n="39" d="100"/>
          <a:sy n="39" d="100"/>
        </p:scale>
        <p:origin x="2640" y="168"/>
      </p:cViewPr>
      <p:guideLst>
        <p:guide orient="horz" pos="5760"/>
        <p:guide pos="57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8F070-10D7-B04C-89FC-5B4AD48ABD2F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EFD7B7-D2AB-8148-BF5A-260E16141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391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48478B-6CB6-1648-AD11-4BCA276D364A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1054E-58D0-F24D-9054-8231A9C9B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994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044995" rtl="0" eaLnBrk="1" latinLnBrk="0" hangingPunct="1">
      <a:defRPr sz="2743" kern="1200">
        <a:solidFill>
          <a:schemeClr val="tx1"/>
        </a:solidFill>
        <a:latin typeface="+mn-lt"/>
        <a:ea typeface="+mn-ea"/>
        <a:cs typeface="+mn-cs"/>
      </a:defRPr>
    </a:lvl1pPr>
    <a:lvl2pPr marL="1044995" algn="l" defTabSz="1044995" rtl="0" eaLnBrk="1" latinLnBrk="0" hangingPunct="1">
      <a:defRPr sz="2743" kern="1200">
        <a:solidFill>
          <a:schemeClr val="tx1"/>
        </a:solidFill>
        <a:latin typeface="+mn-lt"/>
        <a:ea typeface="+mn-ea"/>
        <a:cs typeface="+mn-cs"/>
      </a:defRPr>
    </a:lvl2pPr>
    <a:lvl3pPr marL="2089989" algn="l" defTabSz="1044995" rtl="0" eaLnBrk="1" latinLnBrk="0" hangingPunct="1">
      <a:defRPr sz="2743" kern="1200">
        <a:solidFill>
          <a:schemeClr val="tx1"/>
        </a:solidFill>
        <a:latin typeface="+mn-lt"/>
        <a:ea typeface="+mn-ea"/>
        <a:cs typeface="+mn-cs"/>
      </a:defRPr>
    </a:lvl3pPr>
    <a:lvl4pPr marL="3134984" algn="l" defTabSz="1044995" rtl="0" eaLnBrk="1" latinLnBrk="0" hangingPunct="1">
      <a:defRPr sz="2743" kern="1200">
        <a:solidFill>
          <a:schemeClr val="tx1"/>
        </a:solidFill>
        <a:latin typeface="+mn-lt"/>
        <a:ea typeface="+mn-ea"/>
        <a:cs typeface="+mn-cs"/>
      </a:defRPr>
    </a:lvl4pPr>
    <a:lvl5pPr marL="4179978" algn="l" defTabSz="1044995" rtl="0" eaLnBrk="1" latinLnBrk="0" hangingPunct="1">
      <a:defRPr sz="2743" kern="1200">
        <a:solidFill>
          <a:schemeClr val="tx1"/>
        </a:solidFill>
        <a:latin typeface="+mn-lt"/>
        <a:ea typeface="+mn-ea"/>
        <a:cs typeface="+mn-cs"/>
      </a:defRPr>
    </a:lvl5pPr>
    <a:lvl6pPr marL="5224973" algn="l" defTabSz="1044995" rtl="0" eaLnBrk="1" latinLnBrk="0" hangingPunct="1">
      <a:defRPr sz="2743" kern="1200">
        <a:solidFill>
          <a:schemeClr val="tx1"/>
        </a:solidFill>
        <a:latin typeface="+mn-lt"/>
        <a:ea typeface="+mn-ea"/>
        <a:cs typeface="+mn-cs"/>
      </a:defRPr>
    </a:lvl6pPr>
    <a:lvl7pPr marL="6269968" algn="l" defTabSz="1044995" rtl="0" eaLnBrk="1" latinLnBrk="0" hangingPunct="1">
      <a:defRPr sz="2743" kern="1200">
        <a:solidFill>
          <a:schemeClr val="tx1"/>
        </a:solidFill>
        <a:latin typeface="+mn-lt"/>
        <a:ea typeface="+mn-ea"/>
        <a:cs typeface="+mn-cs"/>
      </a:defRPr>
    </a:lvl7pPr>
    <a:lvl8pPr marL="7314962" algn="l" defTabSz="1044995" rtl="0" eaLnBrk="1" latinLnBrk="0" hangingPunct="1">
      <a:defRPr sz="2743" kern="1200">
        <a:solidFill>
          <a:schemeClr val="tx1"/>
        </a:solidFill>
        <a:latin typeface="+mn-lt"/>
        <a:ea typeface="+mn-ea"/>
        <a:cs typeface="+mn-cs"/>
      </a:defRPr>
    </a:lvl8pPr>
    <a:lvl9pPr marL="8359957" algn="l" defTabSz="1044995" rtl="0" eaLnBrk="1" latinLnBrk="0" hangingPunct="1">
      <a:defRPr sz="274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5681136"/>
            <a:ext cx="15544800" cy="39200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10363200"/>
            <a:ext cx="12801600" cy="4673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9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16950269"/>
            <a:ext cx="4267200" cy="97366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Step-By-Step Instructions for </a:t>
            </a:r>
            <a:r>
              <a:rPr lang="en-US" dirty="0" err="1"/>
              <a:t>Miniproject</a:t>
            </a:r>
            <a:r>
              <a:rPr lang="en-US" dirty="0"/>
              <a:t>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41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16950269"/>
            <a:ext cx="4267200" cy="97366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Step-By-Step Instructions for </a:t>
            </a:r>
            <a:r>
              <a:rPr lang="en-US" dirty="0" err="1"/>
              <a:t>Miniproject</a:t>
            </a:r>
            <a:r>
              <a:rPr lang="en-US" dirty="0"/>
              <a:t>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95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258800" y="732370"/>
            <a:ext cx="4114800" cy="1560406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732370"/>
            <a:ext cx="12039600" cy="1560406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16950269"/>
            <a:ext cx="4267200" cy="97366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Step-By-Step Instructions for </a:t>
            </a:r>
            <a:r>
              <a:rPr lang="en-US" dirty="0" err="1"/>
              <a:t>Miniproject</a:t>
            </a:r>
            <a:r>
              <a:rPr lang="en-US" dirty="0"/>
              <a:t>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91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16950269"/>
            <a:ext cx="4267200" cy="97366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Step-By-Step Instructions for </a:t>
            </a:r>
            <a:r>
              <a:rPr lang="en-US" dirty="0" err="1"/>
              <a:t>Miniproject</a:t>
            </a:r>
            <a:r>
              <a:rPr lang="en-US" dirty="0"/>
              <a:t>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04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26" y="11751736"/>
            <a:ext cx="15544800" cy="363220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4626" y="7751236"/>
            <a:ext cx="15544800" cy="4000499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18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3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55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73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91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51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928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346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16950269"/>
            <a:ext cx="4267200" cy="97366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Step-By-Step Instructions for </a:t>
            </a:r>
            <a:r>
              <a:rPr lang="en-US" dirty="0" err="1"/>
              <a:t>Miniproject</a:t>
            </a:r>
            <a:r>
              <a:rPr lang="en-US" dirty="0"/>
              <a:t>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736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4267202"/>
            <a:ext cx="8077200" cy="12069234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96400" y="4267202"/>
            <a:ext cx="8077200" cy="12069234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16950269"/>
            <a:ext cx="4267200" cy="97366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Step-By-Step Instructions for </a:t>
            </a:r>
            <a:r>
              <a:rPr lang="en-US" dirty="0" err="1"/>
              <a:t>Miniproject</a:t>
            </a:r>
            <a:r>
              <a:rPr lang="en-US" dirty="0"/>
              <a:t>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729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1" y="4093635"/>
            <a:ext cx="8080376" cy="1706032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18" indent="0">
              <a:buNone/>
              <a:defRPr sz="4000" b="1"/>
            </a:lvl2pPr>
            <a:lvl3pPr marL="1828837" indent="0">
              <a:buNone/>
              <a:defRPr sz="3600" b="1"/>
            </a:lvl3pPr>
            <a:lvl4pPr marL="2743255" indent="0">
              <a:buNone/>
              <a:defRPr sz="3200" b="1"/>
            </a:lvl4pPr>
            <a:lvl5pPr marL="3657673" indent="0">
              <a:buNone/>
              <a:defRPr sz="3200" b="1"/>
            </a:lvl5pPr>
            <a:lvl6pPr marL="4572091" indent="0">
              <a:buNone/>
              <a:defRPr sz="3200" b="1"/>
            </a:lvl6pPr>
            <a:lvl7pPr marL="5486510" indent="0">
              <a:buNone/>
              <a:defRPr sz="3200" b="1"/>
            </a:lvl7pPr>
            <a:lvl8pPr marL="6400928" indent="0">
              <a:buNone/>
              <a:defRPr sz="3200" b="1"/>
            </a:lvl8pPr>
            <a:lvl9pPr marL="7315346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1" y="5799667"/>
            <a:ext cx="8080376" cy="10536768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90052" y="4093635"/>
            <a:ext cx="8083550" cy="1706032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18" indent="0">
              <a:buNone/>
              <a:defRPr sz="4000" b="1"/>
            </a:lvl2pPr>
            <a:lvl3pPr marL="1828837" indent="0">
              <a:buNone/>
              <a:defRPr sz="3600" b="1"/>
            </a:lvl3pPr>
            <a:lvl4pPr marL="2743255" indent="0">
              <a:buNone/>
              <a:defRPr sz="3200" b="1"/>
            </a:lvl4pPr>
            <a:lvl5pPr marL="3657673" indent="0">
              <a:buNone/>
              <a:defRPr sz="3200" b="1"/>
            </a:lvl5pPr>
            <a:lvl6pPr marL="4572091" indent="0">
              <a:buNone/>
              <a:defRPr sz="3200" b="1"/>
            </a:lvl6pPr>
            <a:lvl7pPr marL="5486510" indent="0">
              <a:buNone/>
              <a:defRPr sz="3200" b="1"/>
            </a:lvl7pPr>
            <a:lvl8pPr marL="6400928" indent="0">
              <a:buNone/>
              <a:defRPr sz="3200" b="1"/>
            </a:lvl8pPr>
            <a:lvl9pPr marL="7315346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90052" y="5799667"/>
            <a:ext cx="8083550" cy="10536768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914400" y="16950269"/>
            <a:ext cx="4267200" cy="97366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Step-By-Step Instructions for </a:t>
            </a:r>
            <a:r>
              <a:rPr lang="en-US" dirty="0" err="1"/>
              <a:t>Miniproject</a:t>
            </a:r>
            <a:r>
              <a:rPr lang="en-US" dirty="0"/>
              <a:t> 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28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14400" y="16950269"/>
            <a:ext cx="4267200" cy="97366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Step-By-Step Instructions for </a:t>
            </a:r>
            <a:r>
              <a:rPr lang="en-US" dirty="0" err="1"/>
              <a:t>Miniproject</a:t>
            </a:r>
            <a:r>
              <a:rPr lang="en-US" dirty="0"/>
              <a:t>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54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14400" y="16950269"/>
            <a:ext cx="4267200" cy="97366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Step-By-Step Instructions for </a:t>
            </a:r>
            <a:r>
              <a:rPr lang="en-US" dirty="0" err="1"/>
              <a:t>Miniproject</a:t>
            </a:r>
            <a:r>
              <a:rPr lang="en-US" dirty="0"/>
              <a:t>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35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728133"/>
            <a:ext cx="6016626" cy="3098800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0100" y="728135"/>
            <a:ext cx="10223500" cy="15608301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1" y="3826935"/>
            <a:ext cx="6016626" cy="12509501"/>
          </a:xfrm>
        </p:spPr>
        <p:txBody>
          <a:bodyPr/>
          <a:lstStyle>
            <a:lvl1pPr marL="0" indent="0">
              <a:buNone/>
              <a:defRPr sz="2800"/>
            </a:lvl1pPr>
            <a:lvl2pPr marL="914418" indent="0">
              <a:buNone/>
              <a:defRPr sz="2400"/>
            </a:lvl2pPr>
            <a:lvl3pPr marL="1828837" indent="0">
              <a:buNone/>
              <a:defRPr sz="2000"/>
            </a:lvl3pPr>
            <a:lvl4pPr marL="2743255" indent="0">
              <a:buNone/>
              <a:defRPr sz="1800"/>
            </a:lvl4pPr>
            <a:lvl5pPr marL="3657673" indent="0">
              <a:buNone/>
              <a:defRPr sz="1800"/>
            </a:lvl5pPr>
            <a:lvl6pPr marL="4572091" indent="0">
              <a:buNone/>
              <a:defRPr sz="1800"/>
            </a:lvl6pPr>
            <a:lvl7pPr marL="5486510" indent="0">
              <a:buNone/>
              <a:defRPr sz="1800"/>
            </a:lvl7pPr>
            <a:lvl8pPr marL="6400928" indent="0">
              <a:buNone/>
              <a:defRPr sz="1800"/>
            </a:lvl8pPr>
            <a:lvl9pPr marL="7315346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16950269"/>
            <a:ext cx="4267200" cy="97366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Step-By-Step Instructions for </a:t>
            </a:r>
            <a:r>
              <a:rPr lang="en-US" dirty="0" err="1"/>
              <a:t>Miniproject</a:t>
            </a:r>
            <a:r>
              <a:rPr lang="en-US" dirty="0"/>
              <a:t>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70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4576" y="12801601"/>
            <a:ext cx="10972800" cy="1511301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84576" y="1634067"/>
            <a:ext cx="10972800" cy="10972800"/>
          </a:xfrm>
        </p:spPr>
        <p:txBody>
          <a:bodyPr/>
          <a:lstStyle>
            <a:lvl1pPr marL="0" indent="0">
              <a:buNone/>
              <a:defRPr sz="6400"/>
            </a:lvl1pPr>
            <a:lvl2pPr marL="914418" indent="0">
              <a:buNone/>
              <a:defRPr sz="5600"/>
            </a:lvl2pPr>
            <a:lvl3pPr marL="1828837" indent="0">
              <a:buNone/>
              <a:defRPr sz="4800"/>
            </a:lvl3pPr>
            <a:lvl4pPr marL="2743255" indent="0">
              <a:buNone/>
              <a:defRPr sz="4000"/>
            </a:lvl4pPr>
            <a:lvl5pPr marL="3657673" indent="0">
              <a:buNone/>
              <a:defRPr sz="4000"/>
            </a:lvl5pPr>
            <a:lvl6pPr marL="4572091" indent="0">
              <a:buNone/>
              <a:defRPr sz="4000"/>
            </a:lvl6pPr>
            <a:lvl7pPr marL="5486510" indent="0">
              <a:buNone/>
              <a:defRPr sz="4000"/>
            </a:lvl7pPr>
            <a:lvl8pPr marL="6400928" indent="0">
              <a:buNone/>
              <a:defRPr sz="4000"/>
            </a:lvl8pPr>
            <a:lvl9pPr marL="7315346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84576" y="14312902"/>
            <a:ext cx="10972800" cy="2146299"/>
          </a:xfrm>
        </p:spPr>
        <p:txBody>
          <a:bodyPr/>
          <a:lstStyle>
            <a:lvl1pPr marL="0" indent="0">
              <a:buNone/>
              <a:defRPr sz="2800"/>
            </a:lvl1pPr>
            <a:lvl2pPr marL="914418" indent="0">
              <a:buNone/>
              <a:defRPr sz="2400"/>
            </a:lvl2pPr>
            <a:lvl3pPr marL="1828837" indent="0">
              <a:buNone/>
              <a:defRPr sz="2000"/>
            </a:lvl3pPr>
            <a:lvl4pPr marL="2743255" indent="0">
              <a:buNone/>
              <a:defRPr sz="1800"/>
            </a:lvl4pPr>
            <a:lvl5pPr marL="3657673" indent="0">
              <a:buNone/>
              <a:defRPr sz="1800"/>
            </a:lvl5pPr>
            <a:lvl6pPr marL="4572091" indent="0">
              <a:buNone/>
              <a:defRPr sz="1800"/>
            </a:lvl6pPr>
            <a:lvl7pPr marL="5486510" indent="0">
              <a:buNone/>
              <a:defRPr sz="1800"/>
            </a:lvl7pPr>
            <a:lvl8pPr marL="6400928" indent="0">
              <a:buNone/>
              <a:defRPr sz="1800"/>
            </a:lvl8pPr>
            <a:lvl9pPr marL="7315346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16950269"/>
            <a:ext cx="4267200" cy="97366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Step-By-Step Instructions for </a:t>
            </a:r>
            <a:r>
              <a:rPr lang="en-US" dirty="0" err="1"/>
              <a:t>Miniproject</a:t>
            </a:r>
            <a:r>
              <a:rPr lang="en-US" dirty="0"/>
              <a:t>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75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732368"/>
            <a:ext cx="16459200" cy="304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4267202"/>
            <a:ext cx="16459200" cy="12069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2" y="16950269"/>
            <a:ext cx="5950859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Step-By-Step Instructions for </a:t>
            </a:r>
            <a:r>
              <a:rPr lang="en-US" dirty="0" err="1"/>
              <a:t>Miniproject</a:t>
            </a:r>
            <a:r>
              <a:rPr lang="en-US" dirty="0"/>
              <a:t>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06400" y="16950269"/>
            <a:ext cx="4267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2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18" rtl="0" eaLnBrk="1" latinLnBrk="0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14" indent="-685814" algn="l" defTabSz="914418" rtl="0" eaLnBrk="1" latinLnBrk="0" hangingPunct="1">
        <a:spcBef>
          <a:spcPct val="20000"/>
        </a:spcBef>
        <a:buFont typeface="Arial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30" indent="-571511" algn="l" defTabSz="914418" rtl="0" eaLnBrk="1" latinLnBrk="0" hangingPunct="1">
        <a:spcBef>
          <a:spcPct val="20000"/>
        </a:spcBef>
        <a:buFont typeface="Arial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46" indent="-457209" algn="l" defTabSz="914418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64" indent="-457209" algn="l" defTabSz="914418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82" indent="-457209" algn="l" defTabSz="914418" rtl="0" eaLnBrk="1" latinLnBrk="0" hangingPunct="1">
        <a:spcBef>
          <a:spcPct val="20000"/>
        </a:spcBef>
        <a:buFont typeface="Arial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301" indent="-457209" algn="l" defTabSz="914418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719" indent="-457209" algn="l" defTabSz="914418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137" indent="-457209" algn="l" defTabSz="914418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555" indent="-457209" algn="l" defTabSz="914418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8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18" algn="l" defTabSz="914418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37" algn="l" defTabSz="914418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55" algn="l" defTabSz="914418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73" algn="l" defTabSz="914418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91" algn="l" defTabSz="914418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510" algn="l" defTabSz="914418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928" algn="l" defTabSz="914418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346" algn="l" defTabSz="914418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EE2AFC6-37C3-0648-BB5A-368BB2A90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0" y="4470400"/>
            <a:ext cx="2571750" cy="13716000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9048425F-3531-304B-91C4-18ACCBB79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4574" y="4470400"/>
            <a:ext cx="1971676" cy="137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06FBF9-1168-C44D-929A-5AE4E18FC6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4470400"/>
            <a:ext cx="13716000" cy="1371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B0F95D-3AC0-7B45-9083-769240CD8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37543"/>
            <a:ext cx="14514286" cy="16328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45456A-FEC2-1942-8AFF-5374BA462AD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4514285" cy="29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96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EE2AFC6-37C3-0648-BB5A-368BB2A90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0" y="4470400"/>
            <a:ext cx="2571750" cy="13716000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9048425F-3531-304B-91C4-18ACCBB79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4574" y="4470400"/>
            <a:ext cx="1971676" cy="137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06FBF9-1168-C44D-929A-5AE4E18FC6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4470400"/>
            <a:ext cx="13716000" cy="1371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B0F95D-3AC0-7B45-9083-769240CD8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37543"/>
            <a:ext cx="14514286" cy="16328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45456A-FEC2-1942-8AFF-5374BA462AD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4514285" cy="29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09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EE2AFC6-37C3-0648-BB5A-368BB2A90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0" y="4470400"/>
            <a:ext cx="2571750" cy="13716000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9048425F-3531-304B-91C4-18ACCBB79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4574" y="4470400"/>
            <a:ext cx="1971676" cy="137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06FBF9-1168-C44D-929A-5AE4E18FC6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4470400"/>
            <a:ext cx="13716000" cy="1371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B0F95D-3AC0-7B45-9083-769240CD8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37543"/>
            <a:ext cx="14514286" cy="16328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45456A-FEC2-1942-8AFF-5374BA462AD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4514285" cy="29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51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EE2AFC6-37C3-0648-BB5A-368BB2A90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0" y="4470400"/>
            <a:ext cx="2571750" cy="13716000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9048425F-3531-304B-91C4-18ACCBB79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4574" y="4470400"/>
            <a:ext cx="1971676" cy="137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06FBF9-1168-C44D-929A-5AE4E18FC6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4470400"/>
            <a:ext cx="13716000" cy="1371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B0F95D-3AC0-7B45-9083-769240CD8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37543"/>
            <a:ext cx="14514286" cy="16328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45456A-FEC2-1942-8AFF-5374BA462AD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4514285" cy="29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934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EE2AFC6-37C3-0648-BB5A-368BB2A90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0" y="4470400"/>
            <a:ext cx="2571750" cy="13716000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9048425F-3531-304B-91C4-18ACCBB79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4574" y="4470400"/>
            <a:ext cx="1971676" cy="137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06FBF9-1168-C44D-929A-5AE4E18FC6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4470400"/>
            <a:ext cx="13716000" cy="1371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B0F95D-3AC0-7B45-9083-769240CD8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37543"/>
            <a:ext cx="14514286" cy="16328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45456A-FEC2-1942-8AFF-5374BA462AD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4514285" cy="29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790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092C7-F202-EE49-9C77-4AA615222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6B32D-53FE-FD45-8102-1F363CC83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63B193-1740-8042-BE36-BC4A88EA9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Step-By-Step Instructions for Miniproject 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D54D1-8DDA-1D42-8EFC-08F925763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846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EE2AFC6-37C3-0648-BB5A-368BB2A90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0" y="4470400"/>
            <a:ext cx="2571750" cy="13716000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9048425F-3531-304B-91C4-18ACCBB79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4574" y="4470400"/>
            <a:ext cx="1971676" cy="137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06FBF9-1168-C44D-929A-5AE4E18FC6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4470400"/>
            <a:ext cx="13716000" cy="1371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B0F95D-3AC0-7B45-9083-769240CD8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37543"/>
            <a:ext cx="14514286" cy="16328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45456A-FEC2-1942-8AFF-5374BA462AD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4514285" cy="29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39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EE2AFC6-37C3-0648-BB5A-368BB2A90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0" y="4470400"/>
            <a:ext cx="2571750" cy="13716000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9048425F-3531-304B-91C4-18ACCBB79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4574" y="4470400"/>
            <a:ext cx="1971676" cy="137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06FBF9-1168-C44D-929A-5AE4E18FC6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4470400"/>
            <a:ext cx="13716000" cy="1371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B0F95D-3AC0-7B45-9083-769240CD8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37543"/>
            <a:ext cx="14514286" cy="16328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45456A-FEC2-1942-8AFF-5374BA462AD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4514285" cy="29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20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EE2AFC6-37C3-0648-BB5A-368BB2A90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0" y="4470400"/>
            <a:ext cx="2571750" cy="13716000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9048425F-3531-304B-91C4-18ACCBB79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4574" y="4470400"/>
            <a:ext cx="1971676" cy="137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06FBF9-1168-C44D-929A-5AE4E18FC6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4470400"/>
            <a:ext cx="13716000" cy="1371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B0F95D-3AC0-7B45-9083-769240CD8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37543"/>
            <a:ext cx="14514286" cy="1632857"/>
          </a:xfrm>
          <a:prstGeom prst="rect">
            <a:avLst/>
          </a:prstGeom>
        </p:spPr>
      </p:pic>
      <p:pic>
        <p:nvPicPr>
          <p:cNvPr id="15" name="Picture 14" descr="Timeline&#10;&#10;Description automatically generated">
            <a:extLst>
              <a:ext uri="{FF2B5EF4-FFF2-40B4-BE49-F238E27FC236}">
                <a16:creationId xmlns:a16="http://schemas.microsoft.com/office/drawing/2014/main" id="{F245456A-FEC2-1942-8AFF-5374BA462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4514286" cy="29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371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EE2AFC6-37C3-0648-BB5A-368BB2A90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0" y="4470400"/>
            <a:ext cx="2571750" cy="13716000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9048425F-3531-304B-91C4-18ACCBB79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4574" y="4470400"/>
            <a:ext cx="1971676" cy="137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06FBF9-1168-C44D-929A-5AE4E18FC6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4470400"/>
            <a:ext cx="13716000" cy="1371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B0F95D-3AC0-7B45-9083-769240CD8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37543"/>
            <a:ext cx="14514286" cy="16328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45456A-FEC2-1942-8AFF-5374BA462AD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4514285" cy="29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768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EE2AFC6-37C3-0648-BB5A-368BB2A90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0" y="4470400"/>
            <a:ext cx="2571750" cy="13716000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9048425F-3531-304B-91C4-18ACCBB79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4574" y="4470400"/>
            <a:ext cx="1971676" cy="137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06FBF9-1168-C44D-929A-5AE4E18FC6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4470400"/>
            <a:ext cx="13716000" cy="1371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B0F95D-3AC0-7B45-9083-769240CD8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37543"/>
            <a:ext cx="14514286" cy="16328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45456A-FEC2-1942-8AFF-5374BA462AD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4514285" cy="29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24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EE2AFC6-37C3-0648-BB5A-368BB2A90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0" y="4470400"/>
            <a:ext cx="2571750" cy="13716000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9048425F-3531-304B-91C4-18ACCBB79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4574" y="4470400"/>
            <a:ext cx="1971676" cy="137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06FBF9-1168-C44D-929A-5AE4E18FC6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4470400"/>
            <a:ext cx="13716000" cy="1371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B0F95D-3AC0-7B45-9083-769240CD8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37543"/>
            <a:ext cx="14514286" cy="16328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45456A-FEC2-1942-8AFF-5374BA462AD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4514285" cy="29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445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EE2AFC6-37C3-0648-BB5A-368BB2A90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0" y="4470400"/>
            <a:ext cx="2571750" cy="13716000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9048425F-3531-304B-91C4-18ACCBB79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4574" y="4470400"/>
            <a:ext cx="1971676" cy="137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06FBF9-1168-C44D-929A-5AE4E18FC6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4470400"/>
            <a:ext cx="13716000" cy="1371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B0F95D-3AC0-7B45-9083-769240CD8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37543"/>
            <a:ext cx="14514286" cy="16328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45456A-FEC2-1942-8AFF-5374BA462AD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4514285" cy="29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9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EE2AFC6-37C3-0648-BB5A-368BB2A90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0" y="4470400"/>
            <a:ext cx="2571750" cy="13716000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9048425F-3531-304B-91C4-18ACCBB79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4574" y="4470400"/>
            <a:ext cx="1971676" cy="137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06FBF9-1168-C44D-929A-5AE4E18FC6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4470400"/>
            <a:ext cx="13716000" cy="1371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B0F95D-3AC0-7B45-9083-769240CD8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37543"/>
            <a:ext cx="14514286" cy="16328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45456A-FEC2-1942-8AFF-5374BA462AD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4514285" cy="29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93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grpFill/>
        <a:ln>
          <a:solidFill>
            <a:schemeClr val="accent3">
              <a:lumMod val="50000"/>
            </a:schemeClr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24892</TotalTime>
  <Words>6</Words>
  <Application>Microsoft Macintosh PowerPoint</Application>
  <PresentationFormat>Custom</PresentationFormat>
  <Paragraphs>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&amp; Data Mining CS/CNS/EE 155</dc:title>
  <dc:creator>Yisong Yue</dc:creator>
  <cp:lastModifiedBy>Li, Zhoufan (Francesca-Zhoufan)</cp:lastModifiedBy>
  <cp:revision>11062</cp:revision>
  <dcterms:created xsi:type="dcterms:W3CDTF">2015-01-06T05:34:21Z</dcterms:created>
  <dcterms:modified xsi:type="dcterms:W3CDTF">2021-02-25T20:32:34Z</dcterms:modified>
</cp:coreProperties>
</file>